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1" r:id="rId3"/>
    <p:sldId id="257" r:id="rId4"/>
    <p:sldId id="260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67" autoAdjust="0"/>
  </p:normalViewPr>
  <p:slideViewPr>
    <p:cSldViewPr>
      <p:cViewPr varScale="1">
        <p:scale>
          <a:sx n="70" d="100"/>
          <a:sy n="70" d="100"/>
        </p:scale>
        <p:origin x="-10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7C891-5F8F-4855-93E0-C936CFCE0D6F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82EEF-0C3C-4916-9DA3-B3094610D7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82EEF-0C3C-4916-9DA3-B3094610D77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82EEF-0C3C-4916-9DA3-B3094610D77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82EEF-0C3C-4916-9DA3-B3094610D77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82EEF-0C3C-4916-9DA3-B3094610D77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82EEF-0C3C-4916-9DA3-B3094610D77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B648-FABD-4690-BED3-E0F439B5AE8A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70A6-21E4-425D-85A3-78A65B41EB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B648-FABD-4690-BED3-E0F439B5AE8A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70A6-21E4-425D-85A3-78A65B41EB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B648-FABD-4690-BED3-E0F439B5AE8A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70A6-21E4-425D-85A3-78A65B41EB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B648-FABD-4690-BED3-E0F439B5AE8A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70A6-21E4-425D-85A3-78A65B41EB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B648-FABD-4690-BED3-E0F439B5AE8A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70A6-21E4-425D-85A3-78A65B41EB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B648-FABD-4690-BED3-E0F439B5AE8A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70A6-21E4-425D-85A3-78A65B41EB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B648-FABD-4690-BED3-E0F439B5AE8A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70A6-21E4-425D-85A3-78A65B41EB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B648-FABD-4690-BED3-E0F439B5AE8A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70A6-21E4-425D-85A3-78A65B41EB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B648-FABD-4690-BED3-E0F439B5AE8A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70A6-21E4-425D-85A3-78A65B41EB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B648-FABD-4690-BED3-E0F439B5AE8A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70A6-21E4-425D-85A3-78A65B41EB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B648-FABD-4690-BED3-E0F439B5AE8A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370A6-21E4-425D-85A3-78A65B41EB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CB648-FABD-4690-BED3-E0F439B5AE8A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370A6-21E4-425D-85A3-78A65B41EB2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6" Type="http://schemas.openxmlformats.org/officeDocument/2006/relationships/image" Target="../media/image8.gif"/><Relationship Id="rId5" Type="http://schemas.openxmlformats.org/officeDocument/2006/relationships/image" Target="../media/image7.jpeg"/><Relationship Id="rId4" Type="http://schemas.openxmlformats.org/officeDocument/2006/relationships/image" Target="../media/image6.gif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10.jpeg"/><Relationship Id="rId5" Type="http://schemas.openxmlformats.org/officeDocument/2006/relationships/image" Target="../media/image8.gif"/><Relationship Id="rId4" Type="http://schemas.openxmlformats.org/officeDocument/2006/relationships/image" Target="../media/image6.gif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Welcome to learning about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Parts of Speech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71800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lesson will discuss 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verbs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~PP2350.WAV">
            <a:hlinkClick r:id="" action="ppaction://media"/>
          </p:cNvPr>
          <p:cNvPicPr>
            <a:picLocks noRot="1" noChangeAspect="1"/>
          </p:cNvPicPr>
          <p:nvPr>
            <a:wavAudioFile r:embed="rId1" name="~PP2350.WAV"/>
          </p:nvPr>
        </p:nvPicPr>
        <p:blipFill>
          <a:blip r:embed="rId4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98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Owner\AppData\Local\Microsoft\Windows\Temporary Internet Files\Content.IE5\B37G4B5E\ip366_clap_clap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1447800"/>
            <a:ext cx="2833687" cy="2833687"/>
          </a:xfrm>
          <a:prstGeom prst="rect">
            <a:avLst/>
          </a:prstGeom>
          <a:noFill/>
        </p:spPr>
      </p:pic>
      <p:pic>
        <p:nvPicPr>
          <p:cNvPr id="13" name="~PP3603.WAV">
            <a:hlinkClick r:id="" action="ppaction://media"/>
          </p:cNvPr>
          <p:cNvPicPr>
            <a:picLocks noRot="1" noChangeAspect="1"/>
          </p:cNvPicPr>
          <p:nvPr>
            <a:wavAudioFile r:embed="rId1" name="~PP3603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422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457200"/>
            <a:ext cx="6096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400" u="sng" dirty="0"/>
          </a:p>
          <a:p>
            <a:pPr algn="ctr"/>
            <a:endParaRPr lang="en-US" sz="4400" u="sng" dirty="0" smtClean="0"/>
          </a:p>
          <a:p>
            <a:pPr algn="ctr"/>
            <a:endParaRPr lang="en-US" sz="4400" u="sng" dirty="0"/>
          </a:p>
          <a:p>
            <a:pPr algn="ctr"/>
            <a:endParaRPr lang="en-US" sz="4400" u="sng" dirty="0" smtClean="0"/>
          </a:p>
          <a:p>
            <a:pPr algn="ctr"/>
            <a:r>
              <a:rPr lang="en-US" sz="4400" u="sng" dirty="0" smtClean="0"/>
              <a:t> </a:t>
            </a:r>
            <a:endParaRPr lang="en-US" sz="4400" u="sng" dirty="0"/>
          </a:p>
        </p:txBody>
      </p:sp>
      <p:sp>
        <p:nvSpPr>
          <p:cNvPr id="2050" name="AutoShape 2" descr="https://s-media-cache-ak0.pinimg.com/736x/a3/32/79/a332796c4f66e6573891ef6a8445feb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https://s-media-cache-ak0.pinimg.com/736x/a3/32/79/a332796c4f66e6573891ef6a8445feb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533400"/>
            <a:ext cx="7162801" cy="5527814"/>
          </a:xfrm>
          <a:prstGeom prst="rect">
            <a:avLst/>
          </a:prstGeom>
          <a:noFill/>
        </p:spPr>
      </p:pic>
      <p:pic>
        <p:nvPicPr>
          <p:cNvPr id="14" name="~PP1874.WAV">
            <a:hlinkClick r:id="" action="ppaction://media"/>
          </p:cNvPr>
          <p:cNvPicPr>
            <a:picLocks noRot="1" noChangeAspect="1"/>
          </p:cNvPicPr>
          <p:nvPr>
            <a:wavAudioFile r:embed="rId1" name="~PP1874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3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Owner\AppData\Local\Microsoft\Windows\Temporary Internet Files\Content.IE5\V1S23J9Z\comma_splices_run_ons_small[1]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533400"/>
            <a:ext cx="2078393" cy="1885949"/>
          </a:xfrm>
          <a:prstGeom prst="rect">
            <a:avLst/>
          </a:prstGeom>
          <a:noFill/>
        </p:spPr>
      </p:pic>
      <p:pic>
        <p:nvPicPr>
          <p:cNvPr id="38917" name="Picture 5" descr="C:\Users\Owner\AppData\Local\Microsoft\Windows\Temporary Internet Files\Content.IE5\FPVF0FGR\LadderClimb3d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3581400"/>
            <a:ext cx="1492250" cy="21336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143000" y="22860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858000" y="2133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524000" y="59436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1990" name="Picture 6" descr="C:\Users\Owner\AppData\Local\Microsoft\Windows\Temporary Internet Files\Content.IE5\1U48JCOQ\laugh[1]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57600" y="381000"/>
            <a:ext cx="1905000" cy="2857500"/>
          </a:xfrm>
          <a:prstGeom prst="rect">
            <a:avLst/>
          </a:prstGeom>
          <a:noFill/>
        </p:spPr>
      </p:pic>
      <p:pic>
        <p:nvPicPr>
          <p:cNvPr id="41991" name="Picture 7" descr="C:\Users\Owner\AppData\Local\Microsoft\Windows\Temporary Internet Files\Content.IE5\B37G4B5E\0060-0808-2203-0226_Young_Girl_Riding_a_Bicycle_clipart_image[2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62600" y="3733800"/>
            <a:ext cx="2852741" cy="2342388"/>
          </a:xfrm>
          <a:prstGeom prst="rect">
            <a:avLst/>
          </a:prstGeom>
          <a:noFill/>
        </p:spPr>
      </p:pic>
      <p:pic>
        <p:nvPicPr>
          <p:cNvPr id="42002" name="Picture 18" descr="C:\Users\Owner\AppData\Local\Microsoft\Windows\Temporary Internet Files\Content.IE5\FPVF0FGR\003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72200" y="304800"/>
            <a:ext cx="2667000" cy="2667000"/>
          </a:xfrm>
          <a:prstGeom prst="rect">
            <a:avLst/>
          </a:prstGeom>
          <a:noFill/>
        </p:spPr>
      </p:pic>
      <p:sp>
        <p:nvSpPr>
          <p:cNvPr id="34" name="TextBox 33"/>
          <p:cNvSpPr txBox="1"/>
          <p:nvPr/>
        </p:nvSpPr>
        <p:spPr>
          <a:xfrm>
            <a:off x="6705600" y="30480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3" name="~PP480.WAV">
            <a:hlinkClick r:id="" action="ppaction://media"/>
          </p:cNvPr>
          <p:cNvPicPr>
            <a:picLocks noRot="1" noChangeAspect="1"/>
          </p:cNvPicPr>
          <p:nvPr>
            <a:wavAudioFile r:embed="rId1" name="~PP480.WAV"/>
          </p:nvPr>
        </p:nvPicPr>
        <p:blipFill>
          <a:blip r:embed="rId9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20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Owner\AppData\Local\Microsoft\Windows\Temporary Internet Files\Content.IE5\V1S23J9Z\comma_splices_run_ons_small[1]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533400"/>
            <a:ext cx="2078393" cy="1885949"/>
          </a:xfrm>
          <a:prstGeom prst="rect">
            <a:avLst/>
          </a:prstGeom>
          <a:noFill/>
        </p:spPr>
      </p:pic>
      <p:pic>
        <p:nvPicPr>
          <p:cNvPr id="3" name="Picture 6" descr="C:\Users\Owner\AppData\Local\Microsoft\Windows\Temporary Internet Files\Content.IE5\1U48JCOQ\laugh[1]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381000"/>
            <a:ext cx="1905000" cy="2857500"/>
          </a:xfrm>
          <a:prstGeom prst="rect">
            <a:avLst/>
          </a:prstGeom>
          <a:noFill/>
        </p:spPr>
      </p:pic>
      <p:pic>
        <p:nvPicPr>
          <p:cNvPr id="4" name="Picture 18" descr="C:\Users\Owner\AppData\Local\Microsoft\Windows\Temporary Internet Files\Content.IE5\FPVF0FGR\003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2200" y="304800"/>
            <a:ext cx="2667000" cy="2667000"/>
          </a:xfrm>
          <a:prstGeom prst="rect">
            <a:avLst/>
          </a:prstGeom>
          <a:noFill/>
        </p:spPr>
      </p:pic>
      <p:pic>
        <p:nvPicPr>
          <p:cNvPr id="5" name="Picture 5" descr="C:\Users\Owner\AppData\Local\Microsoft\Windows\Temporary Internet Files\Content.IE5\FPVF0FGR\LadderClimb3d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95400" y="3581400"/>
            <a:ext cx="1492250" cy="2133600"/>
          </a:xfrm>
          <a:prstGeom prst="rect">
            <a:avLst/>
          </a:prstGeom>
          <a:noFill/>
        </p:spPr>
      </p:pic>
      <p:pic>
        <p:nvPicPr>
          <p:cNvPr id="6" name="Picture 7" descr="C:\Users\Owner\AppData\Local\Microsoft\Windows\Temporary Internet Files\Content.IE5\B37G4B5E\0060-0808-2203-0226_Young_Girl_Riding_a_Bicycle_clipart_image[2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62600" y="3733800"/>
            <a:ext cx="2852741" cy="234238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90600" y="2514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run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0" y="3505200"/>
            <a:ext cx="2209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laugh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52600" y="60198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climb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29400" y="31242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sleep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5181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ride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" name="~PP3342.WAV">
            <a:hlinkClick r:id="" action="ppaction://media"/>
          </p:cNvPr>
          <p:cNvPicPr>
            <a:picLocks noRot="1" noChangeAspect="1"/>
          </p:cNvPicPr>
          <p:nvPr>
            <a:wavAudioFile r:embed="rId1" name="~PP3342.WAV"/>
          </p:nvPr>
        </p:nvPicPr>
        <p:blipFill>
          <a:blip r:embed="rId9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73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</TotalTime>
  <Words>23</Words>
  <Application>Microsoft Office PowerPoint</Application>
  <PresentationFormat>On-screen Show (4:3)</PresentationFormat>
  <Paragraphs>21</Paragraphs>
  <Slides>5</Slides>
  <Notes>5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Welcome to learning about  Parts of Speech </vt:lpstr>
      <vt:lpstr>Slide 2</vt:lpstr>
      <vt:lpstr>Slide 3</vt:lpstr>
      <vt:lpstr>Slide 4</vt:lpstr>
      <vt:lpstr>Slide 5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21</cp:revision>
  <dcterms:created xsi:type="dcterms:W3CDTF">2016-05-31T02:57:06Z</dcterms:created>
  <dcterms:modified xsi:type="dcterms:W3CDTF">2016-06-09T20:21:35Z</dcterms:modified>
</cp:coreProperties>
</file>